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5" r:id="rId3"/>
    <p:sldId id="281" r:id="rId4"/>
    <p:sldId id="272" r:id="rId5"/>
    <p:sldId id="274" r:id="rId6"/>
    <p:sldId id="276" r:id="rId7"/>
    <p:sldId id="261" r:id="rId8"/>
    <p:sldId id="269" r:id="rId9"/>
    <p:sldId id="270" r:id="rId10"/>
    <p:sldId id="268" r:id="rId11"/>
    <p:sldId id="279" r:id="rId12"/>
    <p:sldId id="278" r:id="rId13"/>
    <p:sldId id="282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49B5-EAC0-4D6D-938F-0B0BFC80723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6B44-2F35-4F6B-BCE9-E70D1D025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12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49B5-EAC0-4D6D-938F-0B0BFC80723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6B44-2F35-4F6B-BCE9-E70D1D025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57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49B5-EAC0-4D6D-938F-0B0BFC80723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6B44-2F35-4F6B-BCE9-E70D1D025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315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49B5-EAC0-4D6D-938F-0B0BFC80723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6B44-2F35-4F6B-BCE9-E70D1D025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253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49B5-EAC0-4D6D-938F-0B0BFC80723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6B44-2F35-4F6B-BCE9-E70D1D025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35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49B5-EAC0-4D6D-938F-0B0BFC80723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6B44-2F35-4F6B-BCE9-E70D1D025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2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49B5-EAC0-4D6D-938F-0B0BFC80723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6B44-2F35-4F6B-BCE9-E70D1D025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20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49B5-EAC0-4D6D-938F-0B0BFC80723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6B44-2F35-4F6B-BCE9-E70D1D025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392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49B5-EAC0-4D6D-938F-0B0BFC80723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6B44-2F35-4F6B-BCE9-E70D1D025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60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49B5-EAC0-4D6D-938F-0B0BFC80723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6B44-2F35-4F6B-BCE9-E70D1D025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6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49B5-EAC0-4D6D-938F-0B0BFC80723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6B44-2F35-4F6B-BCE9-E70D1D025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00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F49B5-EAC0-4D6D-938F-0B0BFC80723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16B44-2F35-4F6B-BCE9-E70D1D025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96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резентация на тему: &quot;Интернет – ресурсы Клипарт к 9 мая Вы может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4162" y="633046"/>
            <a:ext cx="9709638" cy="105764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№84 «Искорка» городского округа «город Якутск»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г.Якутск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Дзержинского 34/1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6385" y="1825625"/>
            <a:ext cx="8607670" cy="371352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«Дети войны»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Аммосова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Тамара Яковлевна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988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резентация на тему: &quot;Интернет – ресурсы Клипарт к 9 мая Вы может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0538" y="105508"/>
            <a:ext cx="7165731" cy="320919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детям, погибшим во время Великой Отечественной войны посвятили много песен, создали много памятников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Дети войны.: overtonwindow — LiveJourna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485" y="254977"/>
            <a:ext cx="2567353" cy="260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ионер-герой Валя Кот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791" y="869887"/>
            <a:ext cx="1960873" cy="281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Герой, но не пионер. Реальная и мифическая истории Лёни Голикова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759" y="2365933"/>
            <a:ext cx="2010688" cy="297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Фото «Памятник Вите Черевичкину» из фотогалереи «Детский парк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447" y="2237411"/>
            <a:ext cx="2113755" cy="328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Зина Портнова - великий герой большой войны - Интернет-газет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298" y="1558723"/>
            <a:ext cx="1749669" cy="288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550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резентация на тему: &quot;Интернет – ресурсы Клипарт к 9 мая Вы может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177" y="298938"/>
            <a:ext cx="4457700" cy="320687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ВОЙНЫ – и веет холодом,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 – и пахнет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голодом,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 – и дыбом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волосы, 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челках детских седые полосы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Фотографии войны 1941-1945 годов.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018" y="205849"/>
            <a:ext cx="3184882" cy="212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Вдруг грянула война…» Воспоминания детей войны - «Новости Коломны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877" y="2329961"/>
            <a:ext cx="3417032" cy="235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7. - Дети войны от tubdoc62 за 07.05.2016 от tubdoc62 за 07.05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899" y="3505810"/>
            <a:ext cx="3466978" cy="299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518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резентация на тему: &quot;Интернет – ресурсы Клипарт к 9 мая Вы может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3256" y="1688123"/>
            <a:ext cx="5653454" cy="4563207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жаль, что мы не замечаем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Среди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житейской суеты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      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Родных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близких и не знаем: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/>
              <a:t>                          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Герои той войны,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          Которая украла в одночасье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        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Надежду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молодость, мечту.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забыть их подвига за наше счастье.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Так скажем все: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помню!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горжусь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Я чту!»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                                                                       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Дети войны (30 фото)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146" y="0"/>
            <a:ext cx="1995854" cy="240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Дети – жертвы войны». Классный час в 6-8 кл | После уроко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486" y="1504175"/>
            <a:ext cx="1834660" cy="244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Дети войны не должны быть заложниками политических игр! | ИА &quot;Реалист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619" y="3944774"/>
            <a:ext cx="2221157" cy="211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Выплаты «Детям войны» начнут перечислять в марте в Ессентуках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392" y="0"/>
            <a:ext cx="2329901" cy="322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085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резентация на тему: &quot;Интернет – ресурсы Клипарт к 9 мая Вы может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69" y="365125"/>
            <a:ext cx="5477610" cy="276353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Давайте, молча, вспомним о войне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вспомним тех, кто не вернулся с боя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жизнь отдал за Родину свою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Почтим минутою молчанья - стоя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8" name="Picture 12" descr="Создать мем &quot;Минута молчания&quot; - Картинки - Meme-arsenal.co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038" y="261874"/>
            <a:ext cx="3033346" cy="28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В День памяти и скорби в Челябинске пройдет акция «Свеча памят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113" y="3666496"/>
            <a:ext cx="5379522" cy="319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162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резентация на тему: &quot;Интернет – ресурсы Клипарт к 9 мая Вы может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7" y="7937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4666" y="220662"/>
            <a:ext cx="6509427" cy="1059229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не будет войны никогда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  С. Маршак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3392" y="782516"/>
            <a:ext cx="4958862" cy="48357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    </a:t>
            </a:r>
            <a:endParaRPr lang="ru-RU" dirty="0"/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будет войны никогда,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спокойные спят города.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сирены пронзительный вой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звучит над твоей головой.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один пусть не рвётся снаряд,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один не строчит автомат.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Оглашают пусть наши леса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птиц и детей голоса.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пусть мирно проходят года.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не будет войны никогда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            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2" descr="СПАСИБО ЗА МИРНОЕ НЕБО НАД ГОЛОВОЙ НАШИХ... - Mary Poppin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СПАСИБО ЗА МИРНОЕ НЕБО НАД ГОЛОВОЙ НАШИХ... - Mary Poppins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СПАСИБО ЗА МИРНОЕ НЕБО НАД ГОЛОВОЙ НАШИХ... - Mary Poppins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Виктор Петрович Матвиенко - Мирное небо...: Описание произведе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980" y="88620"/>
            <a:ext cx="3648635" cy="293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491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резентация на тему: &quot;Интернет – ресурсы Клипарт к 9 мая Вы может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292" y="365125"/>
            <a:ext cx="9630508" cy="756138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Познакомить дошкольников с жизнью детей во время войны. Воспитывать у детей, чувство патриотизма и любви к своей Родине.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2423" y="1121263"/>
            <a:ext cx="9551377" cy="5055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патриотические чувства и представление 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героизме;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воспитанников о детях, переживших все ужасы и тяготы военного времени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кругозор детей, стремление узнать больше нового, полезного, интересного об истории родного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воображение, наблюдательность и способность сопереживать другим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людям;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оспитывать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и уважение к защитникам Родины на основе ярких впечатлений и исторических фактов.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678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резентация на тему: &quot;Интернет – ресурсы Клипарт к 9 мая Вы может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9811" y="116866"/>
            <a:ext cx="4658029" cy="53431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июня 1941 года Утро 22 июня 1941 года для основной части людей начиналось как обычный день. Они даже не знали, что в скором времени уже не будет этого счастья, а у детей, которые родились или будут рождены с 1928 по 1945 годы, украдут детство. Страдали на войне дети не меньше, чем взрослые. Великая Отечественная война навсегда изменила их жизнь.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не всегда имели возможности посещать детские сады, учиться в школах. Дети нуждались в продуктах питания, тепле, одежде, игрушках и т. п.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войны играли в старые грязные мягкие игрушки, находили гильзы от пуль, играли в партизан и пехотинцев. Гильзы служили мальчикам «машинкой», а девочкам «куколкой» или «бутылочкой для куклы».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называли – ДЕТИ ВОЙНЫ.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Что о них знаем мы?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Дети войны отдавали последнее фронту — Амурская правда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654" y="116865"/>
            <a:ext cx="5146431" cy="341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Дети войны отдавали последнее фронту — Амурская прав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654" y="81695"/>
            <a:ext cx="5146431" cy="341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458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резентация на тему: &quot;Интернет – ресурсы Клипарт к 9 мая Вы может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3272" y="114299"/>
            <a:ext cx="5422266" cy="597273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Время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тяжелым. Дети теряли родителей, братьев, сестер. В лучшем случае их ждал детдом, в худшем - фашистские застенки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войне дети разучились плакать. Если они попадали к фашистам, то быстро понимали, что плакать нельзя</a:t>
            </a:r>
            <a:r>
              <a:rPr lang="ru-RU" sz="2000" dirty="0"/>
              <a:t>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иначе застрелят.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Их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«дети войны» не по причине даты их рождения. Война их воспитала. Им пришлось увидеть настоящий ужас. Например, часто фашисты стреляли в детей просто для забавы. Они это делали только для того, чтобы посмотреть, как те в ужасе разбегаются. Могли и выбрать живую мишень просто для того, чтобы поупражняться в меткости.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Дети Войны - YouTub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729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резентация на тему: &quot;Интернет – ресурсы Клипарт к 9 мая Вы может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1215" y="576731"/>
            <a:ext cx="4928089" cy="35908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войны… они были всюду.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заменили отцов на заводах.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делали автоматы.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дежурили в госпиталях.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строили бомбоубежища.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тоже были защитниками Родины.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Жизнь детей во время Великой Отечественной войны | Моя Побе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93" y="3103377"/>
            <a:ext cx="3272466" cy="186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8731" y="202224"/>
            <a:ext cx="3596053" cy="23970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2" name="Picture 4" descr="Маленькие герои Великой Отечественной: им не было еще и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731" y="202223"/>
            <a:ext cx="3596053" cy="239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Луковица для фронта»: как малыши Красной Армии помогали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304" y="2618235"/>
            <a:ext cx="3033345" cy="219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Выставка «Дети и война» откроется в Вытегр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169" y="5031810"/>
            <a:ext cx="2406163" cy="172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55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резентация на тему: &quot;Интернет – ресурсы Клипарт к 9 мая Вы может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3514" y="105508"/>
            <a:ext cx="3270739" cy="3024554"/>
          </a:xfrm>
        </p:spPr>
        <p:txBody>
          <a:bodyPr>
            <a:noAutofit/>
          </a:bodyPr>
          <a:lstStyle/>
          <a:p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1214" y="360484"/>
            <a:ext cx="6137031" cy="6374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Зина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Портнова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1941 году семиклассница Зина и сестра Галя поехали на каникулы к бабушке в Белоруссию. Там их и застала война. По заданию партизан она распространяла антифашистские листовки, собирала и пересчитывала оружие, оставленное во время отступления советских войск. В 1942 году сёстры Портновы вступили в организацию «Юные мстители». Около двух лет «Юные мстители» вели борьбу против оккупантов. Пускали под откос эшелоны, разрушали железнодорожные линии, мосты и шоссе, взрывали объекты водоснабжения, выводили из строя заводы. 1 июля 1958 года Зине Портновой было посмертно присвоено звание Героя Советского Союза. Имя отважной партизанки высекли на обелиске, его носил боевой корабль и пионерские отряды по всей стране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Зина Портнова: как пионерка уничтожила сто немецких офицеров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246" y="105508"/>
            <a:ext cx="4106008" cy="349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027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резентация на тему: &quot;Интернет – ресурсы Клипарт к 9 мая Вы может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79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4838" y="0"/>
            <a:ext cx="6268916" cy="6726115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Котик.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немцы оккупировали район, Вале Котику было всего 11 лет. Он сразу же принял участие в сборе боеприпасов и оружия, которые затем отправлялись на фронт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Валя принимал активное участие в партизанском движении на Украине. Он был смелым, активным, отважным мальчиком.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1943 году он совершил свой первый подвиг в партизанском отряде - сумел обнаружить подземный телефонный кабель ставки немецкого командования, который был затем благополучно взорван партизанами. Он подорвал шесть складов и железнодорожных эшелонов. В обязанности Вали Котика входила и добыча информации о расположении немецких постов и порядка смены их караула. Пионер Валя Котик был награжден орденом Отечественной войны I степени и орденом Ленина, а также медалью «Партизану Отечественной войны» II степени. В 1958 году Валентину Александровичу Котику было посмертно присвоено звание Героя Советского Союза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память о нем был снят фильм «Орлёнок».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Пионер-герой Валя Котик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754" y="143242"/>
            <a:ext cx="3979984" cy="353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857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резентация на тему: &quot;Интернет – ресурсы Клипарт к 9 мая Вы может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0345" y="365125"/>
            <a:ext cx="6409593" cy="396069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Леня Голиков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Лёня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Голиков – партизан, разведчик, участвовал во многих боевых операциях, уничтожал мосты, автомашины с боеприпасами, сопровождал обоз с продовольствием в блокадный Ленинград. За доблесть и мужество награждён многими орденами и медалью «За отвагу». Однажды, возвращаясь из разведки, он подорвал легковую машину, в которой находился немецкий генерал с важными документами. Леня смог доставить эти документы в штаб партизанам. Погиб Леня в неравном бою. В честь этого бесстрашного школьника названа улица в Санкт-Петербурге.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Подвиг Лени Голикова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916" y="72902"/>
            <a:ext cx="3514358" cy="325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462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резентация на тему: &quot;Интернет – ресурсы Клипарт к 9 мая Вы может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9816" y="184638"/>
            <a:ext cx="5785338" cy="6576647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Витя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Черевичкин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Имя Вити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Черевичкина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знакомо многим ростовчанам, и всем известно, что в городе есть парк и улица, названные в его честь. Там же, в парке, стоит и памятник юному герою. Витя был таким же, как многие мальчишки города: живым, непоседливым, озорным и задиристым. С детства увлекался разведением голубей, но никто тогда не мог и предположить, что увлечение будет стоить ему жизни.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Великой Отечественной войны, когда отец и старший брат ушли на фронт, Виктор с матерью и двумя младшими сёстрами остался в городе, который 20 ноября 1941 года был захвачен наступающими частями вермахта и войск СС. Вопреки предписанию немецкого командования об уничтожении принадлежащих местному населению домашних голубей, подросток в течение недели скрывал имевшихся у него птиц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1941 года немцы застали Виктора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Черевичкина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выпускающим нескольких голубей у здания, в котором размещался штаб, и обнаружили в сарае во дворе его дома голубятню. После допросов и пыток схваченного подростка обвинили в пособничестве Красной Армии, вывели в парк имени Фрунзе и расстреляли. Тело Виктора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Черевичкина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было захоронено в одной из братских могил вместе с красноармейцами и жителями города, убитыми оккупантами. В период оборонительных боёв и повторной немецкой оккупации Ростова-на-Дону с лета 1942 по февраль 1943 года информация о точном месте захоронения была утрачена.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Витя Черевичкин. История освобождения Ростова 14 февраля 1943 ..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484" y="37735"/>
            <a:ext cx="3657601" cy="343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778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402</Words>
  <Application>Microsoft Office PowerPoint</Application>
  <PresentationFormat>Широкоэкранный</PresentationFormat>
  <Paragraphs>46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Тема Office</vt:lpstr>
      <vt:lpstr>МУНИЦИПАЛЬНОЕ БЮДЖЕТНОЕ ДОШКОЛЬНОЕ ОБРАЗОВАТЕЛЬНОЕ УЧРЕЖДЕНИЕ  Детский сад №84 «Искорка» городского округа «город Якутск» г.Якутск, ул. Дзержинского 34/1   </vt:lpstr>
      <vt:lpstr>Цель: Познакомить дошкольников с жизнью детей во время войны. Воспитывать у детей, чувство патриотизма и любви к своей Родине. </vt:lpstr>
      <vt:lpstr>22 июня 1941 года Утро 22 июня 1941 года для основной части людей начиналось как обычный день. Они даже не знали, что в скором времени уже не будет этого счастья, а у детей, которые родились или будут рождены с 1928 по 1945 годы, украдут детство. Страдали на войне дети не меньше, чем взрослые. Великая Отечественная война навсегда изменила их жизнь. Они не всегда имели возможности посещать детские сады, учиться в школах. Дети нуждались в продуктах питания, тепле, одежде, игрушках и т. п.  Малыши в годы войны играли в старые грязные мягкие игрушки, находили гильзы от пуль, играли в партизан и пехотинцев. Гильзы служили мальчикам «машинкой», а девочкам «куколкой» или «бутылочкой для куклы».  Их называли – ДЕТИ ВОЙНЫ.                     Что о них знаем мы? </vt:lpstr>
      <vt:lpstr>    Время было тяжелым. Дети теряли родителей, братьев, сестер. В лучшем случае их ждал детдом, в худшем - фашистские застенки.    На войне дети разучились плакать. Если они попадали к фашистам, то быстро понимали, что плакать нельзя, иначе застрелят.     Их называют «дети войны» не по причине даты их рождения. Война их воспитала. Им пришлось увидеть настоящий ужас. Например, часто фашисты стреляли в детей просто для забавы. Они это делали только для того, чтобы посмотреть, как те в ужасе разбегаются. Могли и выбрать живую мишень просто для того, чтобы поупражняться в меткости.</vt:lpstr>
      <vt:lpstr>Презентация PowerPoint</vt:lpstr>
      <vt:lpstr>Презентация PowerPoint</vt:lpstr>
      <vt:lpstr>                                    Валя Котик. Когда немцы оккупировали район, Вале Котику было всего 11 лет. Он сразу же принял участие в сборе боеприпасов и оружия, которые затем отправлялись на фронт. Валя принимал активное участие в партизанском движении на Украине. Он был смелым, активным, отважным мальчиком.   В 1943 году он совершил свой первый подвиг в партизанском отряде - сумел обнаружить подземный телефонный кабель ставки немецкого командования, который был затем благополучно взорван партизанами. Он подорвал шесть складов и железнодорожных эшелонов. В обязанности Вали Котика входила и добыча информации о расположении немецких постов и порядка смены их караула. Пионер Валя Котик был награжден орденом Отечественной войны I степени и орденом Ленина, а также медалью «Партизану Отечественной войны» II степени. В 1958 году Валентину Александровичу Котику было посмертно присвоено звание Героя Советского Союза.  В память о нем был снят фильм «Орлёнок». </vt:lpstr>
      <vt:lpstr>                          Леня Голиков  Лёня Голиков – партизан, разведчик, участвовал во многих боевых операциях, уничтожал мосты, автомашины с боеприпасами, сопровождал обоз с продовольствием в блокадный Ленинград. За доблесть и мужество награждён многими орденами и медалью «За отвагу». Однажды, возвращаясь из разведки, он подорвал легковую машину, в которой находился немецкий генерал с важными документами. Леня смог доставить эти документы в штаб партизанам. Погиб Леня в неравном бою. В честь этого бесстрашного школьника названа улица в Санкт-Петербурге. </vt:lpstr>
      <vt:lpstr>Витя Черевичкин  Имя Вити Черевичкина знакомо многим ростовчанам, и всем известно, что в городе есть парк и улица, названные в его честь. Там же, в парке, стоит и памятник юному герою. Витя был таким же, как многие мальчишки города: живым, непоседливым, озорным и задиристым. С детства увлекался разведением голубей, но никто тогда не мог и предположить, что увлечение будет стоить ему жизни.  После начала Великой Отечественной войны, когда отец и старший брат ушли на фронт, Виктор с матерью и двумя младшими сёстрами остался в городе, который 20 ноября 1941 года был захвачен наступающими частями вермахта и войск СС. Вопреки предписанию немецкого командования об уничтожении принадлежащих местному населению домашних голубей, подросток в течение недели скрывал имевшихся у него птиц. 28 ноября 1941 года немцы застали Виктора Черевичкина выпускающим нескольких голубей у здания, в котором размещался штаб, и обнаружили в сарае во дворе его дома голубятню. После допросов и пыток схваченного подростка обвинили в пособничестве Красной Армии, вывели в парк имени Фрунзе и расстреляли. Тело Виктора Черевичкина было захоронено в одной из братских могил вместе с красноармейцами и жителями города, убитыми оккупантами. В период оборонительных боёв и повторной немецкой оккупации Ростова-на-Дону с лета 1942 по февраль 1943 года информация о точном месте захоронения была утрачена. </vt:lpstr>
      <vt:lpstr>Всем детям, погибшим во время Великой Отечественной войны посвятили много песен, создали много памятников.         </vt:lpstr>
      <vt:lpstr>ДЕТИ ВОЙНЫ – и веет холодом,  ДЕТИ ВОЙНЫ – и пахнет голодом,  ДЕТИ ВОЙНЫ – и дыбом волосы,   А на челках детских седые полосы.  </vt:lpstr>
      <vt:lpstr>                        Как жаль, что мы не замечаем                                                 Среди житейской суеты                       Родных и близких и не знаем:                             Они - Герои той войны,                       Которая украла в одночасье                       Надежду, молодость, мечту.            Нельзя забыть их подвига за наше счастье.                                Так скажем все:                         «Я помню!                                        Я горжусь!                                                    Я чту!»                                                                                                                                                         </vt:lpstr>
      <vt:lpstr>Давайте, молча, вспомним о войне Мы вспомним тех, кто не вернулся с боя Кто жизнь отдал за Родину свою Почтим минутою молчанья - стоя.   </vt:lpstr>
      <vt:lpstr>           «Пусть не будет войны никогда»    С. Маршак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Mikhail</dc:creator>
  <cp:lastModifiedBy>Mikhail</cp:lastModifiedBy>
  <cp:revision>106</cp:revision>
  <dcterms:created xsi:type="dcterms:W3CDTF">2020-05-05T16:03:33Z</dcterms:created>
  <dcterms:modified xsi:type="dcterms:W3CDTF">2020-05-06T16:20:34Z</dcterms:modified>
</cp:coreProperties>
</file>